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5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DA0BCAA-8A06-46FE-AD94-98918273ED6B}">
          <p14:sldIdLst>
            <p14:sldId id="257"/>
            <p14:sldId id="258"/>
            <p14:sldId id="260"/>
            <p14:sldId id="259"/>
            <p14:sldId id="261"/>
            <p14:sldId id="262"/>
            <p14:sldId id="263"/>
            <p14:sldId id="264"/>
            <p14:sldId id="265"/>
            <p14:sldId id="25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34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84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47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21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9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35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832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810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50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68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78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5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65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emf"/><Relationship Id="rId5" Type="http://schemas.openxmlformats.org/officeDocument/2006/relationships/package" Target="../embeddings/Microsoft_Excel_Worksheet3.xlsx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Logistic Regression Model (LRM)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35D50E4-CED2-4260-A4FF-749F0AB76E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1174383"/>
              </p:ext>
            </p:extLst>
          </p:nvPr>
        </p:nvGraphicFramePr>
        <p:xfrm>
          <a:off x="3130439" y="1586207"/>
          <a:ext cx="5931125" cy="1978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Worksheet" r:id="rId3" imgW="2994554" imgH="998212" progId="Excel.Sheet.12">
                  <p:embed/>
                </p:oleObj>
              </mc:Choice>
              <mc:Fallback>
                <p:oleObj name="Worksheet" r:id="rId3" imgW="2994554" imgH="99821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30439" y="1586207"/>
                        <a:ext cx="5931125" cy="1978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C4DEC74-11AA-4D84-B713-A885944B0E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0373038"/>
              </p:ext>
            </p:extLst>
          </p:nvPr>
        </p:nvGraphicFramePr>
        <p:xfrm>
          <a:off x="593693" y="3811584"/>
          <a:ext cx="11156512" cy="146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Worksheet" r:id="rId5" imgW="7216105" imgH="944912" progId="Excel.Sheet.12">
                  <p:embed/>
                </p:oleObj>
              </mc:Choice>
              <mc:Fallback>
                <p:oleObj name="Worksheet" r:id="rId5" imgW="7216105" imgH="94491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3693" y="3811584"/>
                        <a:ext cx="11156512" cy="146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2359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1E2902-099C-4080-8A9E-B1D1FF1A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583DD44-D8A5-4683-808A-316C54899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Supervised learning algorithm three components have been :</a:t>
            </a:r>
          </a:p>
          <a:p>
            <a:pPr lvl="1"/>
            <a:r>
              <a:rPr lang="en-US" dirty="0"/>
              <a:t>Numerical Function Representation - Logistic Regression &amp; Neural Networks</a:t>
            </a:r>
          </a:p>
          <a:p>
            <a:pPr lvl="1"/>
            <a:r>
              <a:rPr lang="en-US" dirty="0"/>
              <a:t>Optimization – Gradient Descent </a:t>
            </a:r>
          </a:p>
          <a:p>
            <a:pPr lvl="1"/>
            <a:r>
              <a:rPr lang="en-US" dirty="0"/>
              <a:t>Evaluation - Accuracy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160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53" y="-143392"/>
            <a:ext cx="10588690" cy="1325563"/>
          </a:xfrm>
        </p:spPr>
        <p:txBody>
          <a:bodyPr/>
          <a:lstStyle/>
          <a:p>
            <a:r>
              <a:rPr lang="en-US" dirty="0"/>
              <a:t>Deep Learning Neural Network Model (DL NN)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E99EDA6-C1C0-4031-B3C3-F72071D184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7706926"/>
              </p:ext>
            </p:extLst>
          </p:nvPr>
        </p:nvGraphicFramePr>
        <p:xfrm>
          <a:off x="1350435" y="4683968"/>
          <a:ext cx="9491134" cy="17245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Worksheet" r:id="rId3" imgW="7216105" imgH="1310766" progId="Excel.Sheet.12">
                  <p:embed/>
                </p:oleObj>
              </mc:Choice>
              <mc:Fallback>
                <p:oleObj name="Worksheet" r:id="rId3" imgW="7216105" imgH="131076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50435" y="4683968"/>
                        <a:ext cx="9491134" cy="17245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4307C97-E410-4224-BF6B-266DBAADDC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963780"/>
              </p:ext>
            </p:extLst>
          </p:nvPr>
        </p:nvGraphicFramePr>
        <p:xfrm>
          <a:off x="3836197" y="1182170"/>
          <a:ext cx="4519605" cy="3175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Worksheet" r:id="rId5" imgW="2994554" imgH="2103025" progId="Excel.Sheet.12">
                  <p:embed/>
                </p:oleObj>
              </mc:Choice>
              <mc:Fallback>
                <p:oleObj name="Worksheet" r:id="rId5" imgW="2994554" imgH="21030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36197" y="1182170"/>
                        <a:ext cx="4519605" cy="3175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30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- 1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8C2417F-6D0E-490F-A757-599151313C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420508"/>
              </p:ext>
            </p:extLst>
          </p:nvPr>
        </p:nvGraphicFramePr>
        <p:xfrm>
          <a:off x="990498" y="1208856"/>
          <a:ext cx="9799638" cy="4792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Worksheet" r:id="rId3" imgW="9799391" imgH="4792783" progId="Excel.Sheet.12">
                  <p:embed/>
                </p:oleObj>
              </mc:Choice>
              <mc:Fallback>
                <p:oleObj name="Worksheet" r:id="rId3" imgW="9799391" imgH="479278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498" y="1208856"/>
                        <a:ext cx="9799638" cy="4792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7022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- 2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9B75B55-FD8F-4406-8021-92E2FD60EC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9694706"/>
              </p:ext>
            </p:extLst>
          </p:nvPr>
        </p:nvGraphicFramePr>
        <p:xfrm>
          <a:off x="838200" y="1195439"/>
          <a:ext cx="9799638" cy="497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Worksheet" r:id="rId3" imgW="9799391" imgH="4975710" progId="Excel.Sheet.12">
                  <p:embed/>
                </p:oleObj>
              </mc:Choice>
              <mc:Fallback>
                <p:oleObj name="Worksheet" r:id="rId3" imgW="9799391" imgH="497571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1195439"/>
                        <a:ext cx="9799638" cy="4975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0386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- 3 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A37A552-7283-4434-B9BA-1A615A7B7D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1001864"/>
              </p:ext>
            </p:extLst>
          </p:nvPr>
        </p:nvGraphicFramePr>
        <p:xfrm>
          <a:off x="838200" y="1235946"/>
          <a:ext cx="9799638" cy="332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Worksheet" r:id="rId3" imgW="9799391" imgH="3322115" progId="Excel.Sheet.12">
                  <p:embed/>
                </p:oleObj>
              </mc:Choice>
              <mc:Fallback>
                <p:oleObj name="Worksheet" r:id="rId3" imgW="9799391" imgH="332211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1235946"/>
                        <a:ext cx="9799638" cy="332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2957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Web Images - 1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62BF-BD94-41AF-83E9-3412BAC3C3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211330"/>
              </p:ext>
            </p:extLst>
          </p:nvPr>
        </p:nvGraphicFramePr>
        <p:xfrm>
          <a:off x="2659062" y="1185606"/>
          <a:ext cx="6873875" cy="497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name="Worksheet" r:id="rId3" imgW="6873311" imgH="4975710" progId="Excel.Sheet.12">
                  <p:embed/>
                </p:oleObj>
              </mc:Choice>
              <mc:Fallback>
                <p:oleObj name="Worksheet" r:id="rId3" imgW="6873311" imgH="497571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9062" y="1185606"/>
                        <a:ext cx="6873875" cy="4975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9046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Web Images - 2 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736C935-ABCB-4C67-AF39-12AA384FD4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76650"/>
              </p:ext>
            </p:extLst>
          </p:nvPr>
        </p:nvGraphicFramePr>
        <p:xfrm>
          <a:off x="3177995" y="1096330"/>
          <a:ext cx="5836009" cy="5621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name="Worksheet" r:id="rId3" imgW="6873311" imgH="6621630" progId="Excel.Sheet.12">
                  <p:embed/>
                </p:oleObj>
              </mc:Choice>
              <mc:Fallback>
                <p:oleObj name="Worksheet" r:id="rId3" imgW="6873311" imgH="662163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77995" y="1096330"/>
                        <a:ext cx="5836009" cy="56217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3573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Web Images - 3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F83E47-16DC-4D5E-AA48-43737E9FEF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2637388"/>
              </p:ext>
            </p:extLst>
          </p:nvPr>
        </p:nvGraphicFramePr>
        <p:xfrm>
          <a:off x="4035424" y="1141926"/>
          <a:ext cx="4282665" cy="5630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name="Worksheet" r:id="rId3" imgW="6873311" imgH="9037209" progId="Excel.Sheet.12">
                  <p:embed/>
                </p:oleObj>
              </mc:Choice>
              <mc:Fallback>
                <p:oleObj name="Worksheet" r:id="rId3" imgW="6873311" imgH="903720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35424" y="1141926"/>
                        <a:ext cx="4282665" cy="56304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98CC4-3F40-4BA5-B68E-E787B6D71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4262565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</TotalTime>
  <Words>95</Words>
  <Application>Microsoft Office PowerPoint</Application>
  <PresentationFormat>Widescreen</PresentationFormat>
  <Paragraphs>14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Microsoft Excel Worksheet</vt:lpstr>
      <vt:lpstr>Logistic Regression Model (LRM)</vt:lpstr>
      <vt:lpstr>Deep Learning Neural Network Model (DL NN)</vt:lpstr>
      <vt:lpstr>Predicted Vs. Actual Images  - 1 </vt:lpstr>
      <vt:lpstr>Predicted Vs. Actual Images  - 2 </vt:lpstr>
      <vt:lpstr>Predicted Vs. Actual Images  - 3 </vt:lpstr>
      <vt:lpstr>Predicted Vs. Actual Images  - Web Images - 1 </vt:lpstr>
      <vt:lpstr>Predicted Vs. Actual Images  - Web Images - 2 </vt:lpstr>
      <vt:lpstr>Predicted Vs. Actual Images  - Web Images - 3 </vt:lpstr>
      <vt:lpstr>Backup</vt:lpstr>
      <vt:lpstr>Supervised Learning Introduction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Supervised Learning Introduction</dc:title>
  <dc:creator>Saurabh Bhatt</dc:creator>
  <cp:lastModifiedBy>Saurabh Bhatt</cp:lastModifiedBy>
  <cp:revision>9</cp:revision>
  <dcterms:created xsi:type="dcterms:W3CDTF">2019-07-11T22:28:26Z</dcterms:created>
  <dcterms:modified xsi:type="dcterms:W3CDTF">2019-07-11T23:39:09Z</dcterms:modified>
</cp:coreProperties>
</file>

<file path=docProps/thumbnail.jpeg>
</file>